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6724-A455-4D6B-977A-04ACAA8694DE}" type="datetimeFigureOut">
              <a:rPr lang="fi-FI" smtClean="0"/>
              <a:t>7.5.2013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11C8-F874-4F92-A4FF-0E7BE37097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8486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6724-A455-4D6B-977A-04ACAA8694DE}" type="datetimeFigureOut">
              <a:rPr lang="fi-FI" smtClean="0"/>
              <a:t>7.5.2013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11C8-F874-4F92-A4FF-0E7BE37097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9057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6724-A455-4D6B-977A-04ACAA8694DE}" type="datetimeFigureOut">
              <a:rPr lang="fi-FI" smtClean="0"/>
              <a:t>7.5.2013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11C8-F874-4F92-A4FF-0E7BE37097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113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6724-A455-4D6B-977A-04ACAA8694DE}" type="datetimeFigureOut">
              <a:rPr lang="fi-FI" smtClean="0"/>
              <a:t>7.5.2013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11C8-F874-4F92-A4FF-0E7BE37097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5644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6724-A455-4D6B-977A-04ACAA8694DE}" type="datetimeFigureOut">
              <a:rPr lang="fi-FI" smtClean="0"/>
              <a:t>7.5.2013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11C8-F874-4F92-A4FF-0E7BE37097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9106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6724-A455-4D6B-977A-04ACAA8694DE}" type="datetimeFigureOut">
              <a:rPr lang="fi-FI" smtClean="0"/>
              <a:t>7.5.2013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11C8-F874-4F92-A4FF-0E7BE37097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9585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6724-A455-4D6B-977A-04ACAA8694DE}" type="datetimeFigureOut">
              <a:rPr lang="fi-FI" smtClean="0"/>
              <a:t>7.5.2013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11C8-F874-4F92-A4FF-0E7BE37097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9282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6724-A455-4D6B-977A-04ACAA8694DE}" type="datetimeFigureOut">
              <a:rPr lang="fi-FI" smtClean="0"/>
              <a:t>7.5.2013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11C8-F874-4F92-A4FF-0E7BE37097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238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6724-A455-4D6B-977A-04ACAA8694DE}" type="datetimeFigureOut">
              <a:rPr lang="fi-FI" smtClean="0"/>
              <a:t>7.5.2013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11C8-F874-4F92-A4FF-0E7BE37097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4268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6724-A455-4D6B-977A-04ACAA8694DE}" type="datetimeFigureOut">
              <a:rPr lang="fi-FI" smtClean="0"/>
              <a:t>7.5.2013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11C8-F874-4F92-A4FF-0E7BE37097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5887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6724-A455-4D6B-977A-04ACAA8694DE}" type="datetimeFigureOut">
              <a:rPr lang="fi-FI" smtClean="0"/>
              <a:t>7.5.2013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11C8-F874-4F92-A4FF-0E7BE37097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3931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66724-A455-4D6B-977A-04ACAA8694DE}" type="datetimeFigureOut">
              <a:rPr lang="fi-FI" smtClean="0"/>
              <a:t>7.5.2013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A11C8-F874-4F92-A4FF-0E7BE37097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7178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Aqua</a:t>
            </a:r>
            <a:r>
              <a:rPr lang="fi-FI" dirty="0" smtClean="0"/>
              <a:t> Case</a:t>
            </a:r>
            <a:br>
              <a:rPr lang="fi-FI" dirty="0" smtClean="0"/>
            </a:br>
            <a:r>
              <a:rPr lang="fi-FI" dirty="0" err="1" smtClean="0"/>
              <a:t>Carelian</a:t>
            </a:r>
            <a:r>
              <a:rPr lang="fi-FI" dirty="0" smtClean="0"/>
              <a:t> </a:t>
            </a:r>
            <a:r>
              <a:rPr lang="fi-FI" dirty="0" err="1" smtClean="0"/>
              <a:t>caviar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err="1" smtClean="0"/>
              <a:t>Exercise</a:t>
            </a:r>
            <a:endParaRPr lang="fi-FI" dirty="0" smtClean="0"/>
          </a:p>
          <a:p>
            <a:r>
              <a:rPr lang="fi-FI" dirty="0" err="1" smtClean="0"/>
              <a:t>Estimating</a:t>
            </a:r>
            <a:r>
              <a:rPr lang="fi-FI" dirty="0" smtClean="0"/>
              <a:t> the </a:t>
            </a:r>
            <a:r>
              <a:rPr lang="fi-FI" dirty="0" err="1" smtClean="0"/>
              <a:t>amount</a:t>
            </a:r>
            <a:r>
              <a:rPr lang="fi-FI" dirty="0" smtClean="0"/>
              <a:t> of </a:t>
            </a:r>
            <a:r>
              <a:rPr lang="fi-FI" dirty="0" err="1" smtClean="0"/>
              <a:t>juveniles</a:t>
            </a:r>
            <a:r>
              <a:rPr lang="fi-FI" dirty="0" smtClean="0"/>
              <a:t> </a:t>
            </a:r>
            <a:r>
              <a:rPr lang="fi-FI" dirty="0" err="1"/>
              <a:t>needed</a:t>
            </a:r>
            <a:r>
              <a:rPr lang="fi-FI" dirty="0"/>
              <a:t> for </a:t>
            </a:r>
            <a:r>
              <a:rPr lang="fi-FI" dirty="0" err="1" smtClean="0"/>
              <a:t>production</a:t>
            </a:r>
            <a:r>
              <a:rPr lang="fi-FI" dirty="0" smtClean="0"/>
              <a:t> of </a:t>
            </a:r>
            <a:r>
              <a:rPr lang="fi-FI" dirty="0" err="1" smtClean="0"/>
              <a:t>caviar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8509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Learning </a:t>
            </a:r>
            <a:r>
              <a:rPr lang="fi-FI" dirty="0" err="1" smtClean="0"/>
              <a:t>outcomes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</a:t>
            </a:r>
            <a:r>
              <a:rPr lang="fi-FI" dirty="0" smtClean="0"/>
              <a:t>o </a:t>
            </a:r>
            <a:r>
              <a:rPr lang="fi-FI" dirty="0" err="1" smtClean="0"/>
              <a:t>understand</a:t>
            </a:r>
            <a:r>
              <a:rPr lang="fi-FI" dirty="0" smtClean="0"/>
              <a:t> </a:t>
            </a:r>
            <a:r>
              <a:rPr lang="fi-FI" dirty="0" err="1" smtClean="0"/>
              <a:t>how</a:t>
            </a:r>
            <a:r>
              <a:rPr lang="fi-FI" dirty="0" smtClean="0"/>
              <a:t> </a:t>
            </a:r>
            <a:r>
              <a:rPr lang="fi-FI" dirty="0" err="1" smtClean="0"/>
              <a:t>much</a:t>
            </a:r>
            <a:r>
              <a:rPr lang="fi-FI" dirty="0" smtClean="0"/>
              <a:t> </a:t>
            </a:r>
            <a:r>
              <a:rPr lang="fi-FI" dirty="0" err="1" smtClean="0"/>
              <a:t>material</a:t>
            </a:r>
            <a:r>
              <a:rPr lang="fi-FI" dirty="0" smtClean="0"/>
              <a:t> is </a:t>
            </a:r>
            <a:r>
              <a:rPr lang="fi-FI" dirty="0" err="1" smtClean="0"/>
              <a:t>needed</a:t>
            </a:r>
            <a:r>
              <a:rPr lang="fi-FI" dirty="0" smtClean="0"/>
              <a:t> to </a:t>
            </a:r>
            <a:r>
              <a:rPr lang="fi-FI" dirty="0" err="1" smtClean="0"/>
              <a:t>reach</a:t>
            </a:r>
            <a:r>
              <a:rPr lang="fi-FI" dirty="0" smtClean="0"/>
              <a:t> the </a:t>
            </a:r>
            <a:r>
              <a:rPr lang="fi-FI" dirty="0" err="1" smtClean="0"/>
              <a:t>target</a:t>
            </a:r>
            <a:r>
              <a:rPr lang="fi-FI" dirty="0" smtClean="0"/>
              <a:t> </a:t>
            </a:r>
            <a:r>
              <a:rPr lang="fi-FI" dirty="0" err="1" smtClean="0"/>
              <a:t>production</a:t>
            </a:r>
            <a:endParaRPr lang="fi-FI" dirty="0" smtClean="0"/>
          </a:p>
          <a:p>
            <a:r>
              <a:rPr lang="fi-FI" dirty="0" smtClean="0"/>
              <a:t>to </a:t>
            </a:r>
            <a:r>
              <a:rPr lang="fi-FI" dirty="0" err="1" smtClean="0"/>
              <a:t>understand</a:t>
            </a:r>
            <a:r>
              <a:rPr lang="fi-FI" dirty="0" smtClean="0"/>
              <a:t> the </a:t>
            </a:r>
            <a:r>
              <a:rPr lang="fi-FI" dirty="0" err="1" smtClean="0"/>
              <a:t>importance</a:t>
            </a:r>
            <a:r>
              <a:rPr lang="fi-FI" dirty="0" smtClean="0"/>
              <a:t> of </a:t>
            </a:r>
            <a:r>
              <a:rPr lang="fi-FI" dirty="0" err="1" smtClean="0"/>
              <a:t>accurate</a:t>
            </a:r>
            <a:r>
              <a:rPr lang="fi-FI" dirty="0" smtClean="0"/>
              <a:t>  </a:t>
            </a:r>
            <a:r>
              <a:rPr lang="fi-FI" dirty="0" err="1" smtClean="0"/>
              <a:t>production</a:t>
            </a:r>
            <a:r>
              <a:rPr lang="fi-FI" dirty="0" smtClean="0"/>
              <a:t> </a:t>
            </a:r>
            <a:r>
              <a:rPr lang="fi-FI" dirty="0" err="1" smtClean="0"/>
              <a:t>parameter</a:t>
            </a:r>
            <a:r>
              <a:rPr lang="fi-FI" dirty="0" smtClean="0"/>
              <a:t> </a:t>
            </a:r>
            <a:r>
              <a:rPr lang="fi-FI" dirty="0" err="1" smtClean="0"/>
              <a:t>calculations</a:t>
            </a:r>
            <a:endParaRPr lang="fi-FI" dirty="0" smtClean="0"/>
          </a:p>
          <a:p>
            <a:r>
              <a:rPr lang="fi-FI" dirty="0" smtClean="0"/>
              <a:t>to </a:t>
            </a:r>
            <a:r>
              <a:rPr lang="fi-FI" dirty="0" err="1" smtClean="0"/>
              <a:t>realize</a:t>
            </a:r>
            <a:r>
              <a:rPr lang="fi-FI" dirty="0" smtClean="0"/>
              <a:t> the </a:t>
            </a:r>
            <a:r>
              <a:rPr lang="fi-FI" dirty="0" err="1" smtClean="0"/>
              <a:t>needed</a:t>
            </a:r>
            <a:r>
              <a:rPr lang="fi-FI" dirty="0" smtClean="0"/>
              <a:t> </a:t>
            </a:r>
            <a:r>
              <a:rPr lang="fi-FI" dirty="0" err="1" smtClean="0"/>
              <a:t>tank</a:t>
            </a:r>
            <a:r>
              <a:rPr lang="fi-FI" dirty="0" smtClean="0"/>
              <a:t> </a:t>
            </a:r>
            <a:r>
              <a:rPr lang="fi-FI" dirty="0" err="1" smtClean="0"/>
              <a:t>capacity</a:t>
            </a:r>
            <a:r>
              <a:rPr lang="fi-FI" dirty="0" smtClean="0"/>
              <a:t> as </a:t>
            </a:r>
            <a:r>
              <a:rPr lang="fi-FI" dirty="0" err="1" smtClean="0"/>
              <a:t>possible</a:t>
            </a:r>
            <a:r>
              <a:rPr lang="fi-FI" dirty="0" smtClean="0"/>
              <a:t> </a:t>
            </a:r>
            <a:r>
              <a:rPr lang="fi-FI" dirty="0" err="1" smtClean="0"/>
              <a:t>physical</a:t>
            </a:r>
            <a:r>
              <a:rPr lang="fi-FI" dirty="0" smtClean="0"/>
              <a:t> </a:t>
            </a:r>
            <a:r>
              <a:rPr lang="fi-FI" dirty="0" err="1" smtClean="0"/>
              <a:t>restraint</a:t>
            </a:r>
            <a:r>
              <a:rPr lang="fi-FI" dirty="0" smtClean="0"/>
              <a:t> of </a:t>
            </a:r>
            <a:r>
              <a:rPr lang="fi-FI" dirty="0" err="1" smtClean="0"/>
              <a:t>production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5994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The </a:t>
            </a:r>
            <a:r>
              <a:rPr lang="fi-FI" dirty="0" err="1" smtClean="0"/>
              <a:t>challenge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As a </a:t>
            </a:r>
            <a:r>
              <a:rPr lang="fi-FI" dirty="0" err="1" smtClean="0"/>
              <a:t>sturgeon</a:t>
            </a:r>
            <a:r>
              <a:rPr lang="fi-FI" dirty="0" smtClean="0"/>
              <a:t> </a:t>
            </a:r>
            <a:r>
              <a:rPr lang="fi-FI" dirty="0" err="1" smtClean="0"/>
              <a:t>farm</a:t>
            </a:r>
            <a:r>
              <a:rPr lang="fi-FI" dirty="0" smtClean="0"/>
              <a:t> </a:t>
            </a:r>
            <a:r>
              <a:rPr lang="fi-FI" dirty="0" err="1" smtClean="0"/>
              <a:t>manager</a:t>
            </a:r>
            <a:r>
              <a:rPr lang="fi-FI" dirty="0" smtClean="0"/>
              <a:t> </a:t>
            </a:r>
            <a:r>
              <a:rPr lang="fi-FI" dirty="0" err="1" smtClean="0"/>
              <a:t>you</a:t>
            </a:r>
            <a:r>
              <a:rPr lang="fi-FI" dirty="0" smtClean="0"/>
              <a:t> </a:t>
            </a:r>
            <a:r>
              <a:rPr lang="fi-FI" dirty="0" err="1" smtClean="0"/>
              <a:t>need</a:t>
            </a:r>
            <a:r>
              <a:rPr lang="fi-FI" dirty="0" smtClean="0"/>
              <a:t> to </a:t>
            </a:r>
            <a:r>
              <a:rPr lang="fi-FI" dirty="0" err="1" smtClean="0"/>
              <a:t>make</a:t>
            </a:r>
            <a:r>
              <a:rPr lang="fi-FI" dirty="0" smtClean="0"/>
              <a:t> an </a:t>
            </a:r>
            <a:r>
              <a:rPr lang="fi-FI" dirty="0" err="1" smtClean="0"/>
              <a:t>estimate</a:t>
            </a:r>
            <a:r>
              <a:rPr lang="fi-FI" dirty="0" smtClean="0"/>
              <a:t> of </a:t>
            </a:r>
            <a:r>
              <a:rPr lang="fi-FI" dirty="0" err="1" smtClean="0"/>
              <a:t>needed</a:t>
            </a:r>
            <a:r>
              <a:rPr lang="fi-FI" dirty="0" smtClean="0"/>
              <a:t> </a:t>
            </a:r>
            <a:r>
              <a:rPr lang="fi-FI" dirty="0" err="1" smtClean="0"/>
              <a:t>number</a:t>
            </a:r>
            <a:r>
              <a:rPr lang="fi-FI" dirty="0" smtClean="0"/>
              <a:t> of </a:t>
            </a:r>
            <a:r>
              <a:rPr lang="fi-FI" dirty="0" err="1" smtClean="0"/>
              <a:t>individuals</a:t>
            </a:r>
            <a:r>
              <a:rPr lang="fi-FI" dirty="0" smtClean="0"/>
              <a:t> </a:t>
            </a:r>
            <a:r>
              <a:rPr lang="fi-FI" dirty="0" err="1" smtClean="0"/>
              <a:t>that</a:t>
            </a:r>
            <a:r>
              <a:rPr lang="fi-FI" dirty="0" smtClean="0"/>
              <a:t> </a:t>
            </a:r>
            <a:r>
              <a:rPr lang="fi-FI" dirty="0" err="1" smtClean="0"/>
              <a:t>should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produced</a:t>
            </a:r>
            <a:r>
              <a:rPr lang="fi-FI" dirty="0" smtClean="0"/>
              <a:t> </a:t>
            </a:r>
            <a:r>
              <a:rPr lang="fi-FI" dirty="0" err="1" smtClean="0"/>
              <a:t>annually</a:t>
            </a:r>
            <a:r>
              <a:rPr lang="fi-FI" dirty="0" smtClean="0"/>
              <a:t> to </a:t>
            </a:r>
            <a:r>
              <a:rPr lang="fi-FI" dirty="0" err="1" smtClean="0"/>
              <a:t>reach</a:t>
            </a:r>
            <a:r>
              <a:rPr lang="fi-FI" dirty="0" smtClean="0"/>
              <a:t> the </a:t>
            </a:r>
            <a:r>
              <a:rPr lang="fi-FI" dirty="0" err="1" smtClean="0"/>
              <a:t>annual</a:t>
            </a:r>
            <a:r>
              <a:rPr lang="fi-FI" dirty="0" smtClean="0"/>
              <a:t> </a:t>
            </a:r>
            <a:r>
              <a:rPr lang="fi-FI" dirty="0" err="1" smtClean="0"/>
              <a:t>target</a:t>
            </a:r>
            <a:r>
              <a:rPr lang="fi-FI" dirty="0" smtClean="0"/>
              <a:t> </a:t>
            </a:r>
            <a:r>
              <a:rPr lang="fi-FI" dirty="0" err="1" smtClean="0"/>
              <a:t>production</a:t>
            </a:r>
            <a:r>
              <a:rPr lang="fi-FI" dirty="0" smtClean="0"/>
              <a:t> of 5000 kg of </a:t>
            </a:r>
            <a:r>
              <a:rPr lang="fi-FI" dirty="0" err="1" smtClean="0"/>
              <a:t>caviar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81581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Questions</a:t>
            </a:r>
            <a:r>
              <a:rPr lang="fi-FI" dirty="0" smtClean="0"/>
              <a:t> to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answered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H</a:t>
            </a:r>
            <a:r>
              <a:rPr lang="fi-FI" dirty="0" smtClean="0"/>
              <a:t>ow </a:t>
            </a:r>
            <a:r>
              <a:rPr lang="fi-FI" dirty="0" err="1" smtClean="0"/>
              <a:t>many</a:t>
            </a:r>
            <a:r>
              <a:rPr lang="fi-FI" dirty="0" smtClean="0"/>
              <a:t> </a:t>
            </a:r>
            <a:r>
              <a:rPr lang="fi-FI" dirty="0" err="1" smtClean="0"/>
              <a:t>fingerlings</a:t>
            </a:r>
            <a:r>
              <a:rPr lang="fi-FI" dirty="0" smtClean="0"/>
              <a:t> </a:t>
            </a:r>
            <a:r>
              <a:rPr lang="fi-FI" dirty="0" err="1" smtClean="0"/>
              <a:t>must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produced</a:t>
            </a:r>
            <a:r>
              <a:rPr lang="fi-FI" dirty="0" smtClean="0"/>
              <a:t> </a:t>
            </a:r>
            <a:r>
              <a:rPr lang="fi-FI" dirty="0" err="1" smtClean="0"/>
              <a:t>annually</a:t>
            </a:r>
            <a:r>
              <a:rPr lang="fi-FI" dirty="0" smtClean="0"/>
              <a:t>?</a:t>
            </a:r>
          </a:p>
          <a:p>
            <a:r>
              <a:rPr lang="fi-FI" dirty="0" err="1"/>
              <a:t>W</a:t>
            </a:r>
            <a:r>
              <a:rPr lang="fi-FI" dirty="0" err="1" smtClean="0"/>
              <a:t>hat</a:t>
            </a:r>
            <a:r>
              <a:rPr lang="fi-FI" dirty="0" smtClean="0"/>
              <a:t> is the </a:t>
            </a:r>
            <a:r>
              <a:rPr lang="fi-FI" dirty="0" err="1" smtClean="0"/>
              <a:t>final</a:t>
            </a:r>
            <a:r>
              <a:rPr lang="fi-FI" dirty="0" smtClean="0"/>
              <a:t> </a:t>
            </a:r>
            <a:r>
              <a:rPr lang="fi-FI" dirty="0" err="1" smtClean="0"/>
              <a:t>tank</a:t>
            </a:r>
            <a:r>
              <a:rPr lang="fi-FI" dirty="0" smtClean="0"/>
              <a:t> </a:t>
            </a:r>
            <a:r>
              <a:rPr lang="fi-FI" dirty="0" err="1" smtClean="0"/>
              <a:t>capacity</a:t>
            </a:r>
            <a:r>
              <a:rPr lang="fi-FI" dirty="0" smtClean="0"/>
              <a:t> </a:t>
            </a:r>
            <a:r>
              <a:rPr lang="fi-FI" dirty="0" err="1" smtClean="0"/>
              <a:t>needed</a:t>
            </a:r>
            <a:r>
              <a:rPr lang="fi-FI" dirty="0" smtClean="0"/>
              <a:t>?</a:t>
            </a:r>
          </a:p>
          <a:p>
            <a:r>
              <a:rPr lang="fi-FI" dirty="0" err="1" smtClean="0"/>
              <a:t>What</a:t>
            </a:r>
            <a:r>
              <a:rPr lang="fi-FI" dirty="0" smtClean="0"/>
              <a:t> </a:t>
            </a:r>
            <a:r>
              <a:rPr lang="fi-FI" dirty="0" err="1" smtClean="0"/>
              <a:t>kind</a:t>
            </a:r>
            <a:r>
              <a:rPr lang="fi-FI" dirty="0" smtClean="0"/>
              <a:t> of </a:t>
            </a:r>
            <a:r>
              <a:rPr lang="fi-FI" dirty="0" err="1" smtClean="0"/>
              <a:t>uncertainties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there</a:t>
            </a:r>
            <a:r>
              <a:rPr lang="fi-FI" dirty="0" smtClean="0"/>
              <a:t> in the </a:t>
            </a:r>
            <a:r>
              <a:rPr lang="fi-FI" dirty="0" err="1" smtClean="0"/>
              <a:t>calculations</a:t>
            </a:r>
            <a:r>
              <a:rPr lang="fi-FI" dirty="0" smtClean="0"/>
              <a:t>? </a:t>
            </a:r>
          </a:p>
          <a:p>
            <a:r>
              <a:rPr lang="fi-FI" dirty="0" smtClean="0"/>
              <a:t>Is </a:t>
            </a:r>
            <a:r>
              <a:rPr lang="fi-FI" dirty="0" err="1" smtClean="0"/>
              <a:t>it</a:t>
            </a:r>
            <a:r>
              <a:rPr lang="fi-FI" dirty="0" smtClean="0"/>
              <a:t> </a:t>
            </a:r>
            <a:r>
              <a:rPr lang="fi-FI" dirty="0" err="1" smtClean="0"/>
              <a:t>possible</a:t>
            </a:r>
            <a:r>
              <a:rPr lang="fi-FI" dirty="0" smtClean="0"/>
              <a:t> to </a:t>
            </a:r>
            <a:r>
              <a:rPr lang="fi-FI" dirty="0" err="1" smtClean="0"/>
              <a:t>produce</a:t>
            </a:r>
            <a:r>
              <a:rPr lang="fi-FI" dirty="0" smtClean="0"/>
              <a:t> 5 </a:t>
            </a:r>
            <a:r>
              <a:rPr lang="fi-FI" dirty="0" err="1" smtClean="0"/>
              <a:t>tons</a:t>
            </a:r>
            <a:r>
              <a:rPr lang="fi-FI" dirty="0" smtClean="0"/>
              <a:t> of </a:t>
            </a:r>
            <a:r>
              <a:rPr lang="fi-FI" dirty="0" err="1" smtClean="0"/>
              <a:t>caviar</a:t>
            </a:r>
            <a:r>
              <a:rPr lang="fi-FI" dirty="0" smtClean="0"/>
              <a:t> </a:t>
            </a:r>
            <a:r>
              <a:rPr lang="fi-FI" dirty="0" err="1" smtClean="0"/>
              <a:t>every</a:t>
            </a:r>
            <a:r>
              <a:rPr lang="fi-FI" dirty="0" smtClean="0"/>
              <a:t> </a:t>
            </a:r>
            <a:r>
              <a:rPr lang="fi-FI" dirty="0" err="1" smtClean="0"/>
              <a:t>year</a:t>
            </a:r>
            <a:r>
              <a:rPr lang="fi-FI" dirty="0" smtClean="0"/>
              <a:t> in the </a:t>
            </a:r>
            <a:r>
              <a:rPr lang="fi-FI" dirty="0" err="1" smtClean="0"/>
              <a:t>farm</a:t>
            </a:r>
            <a:r>
              <a:rPr lang="fi-FI" dirty="0" smtClean="0"/>
              <a:t> </a:t>
            </a:r>
            <a:r>
              <a:rPr lang="fi-FI" dirty="0" err="1" smtClean="0"/>
              <a:t>using</a:t>
            </a:r>
            <a:r>
              <a:rPr lang="fi-FI" dirty="0" smtClean="0"/>
              <a:t> the </a:t>
            </a:r>
            <a:r>
              <a:rPr lang="fi-FI" dirty="0" err="1" smtClean="0"/>
              <a:t>current</a:t>
            </a:r>
            <a:r>
              <a:rPr lang="fi-FI" dirty="0" smtClean="0"/>
              <a:t> </a:t>
            </a:r>
            <a:r>
              <a:rPr lang="fi-FI" dirty="0" err="1" smtClean="0"/>
              <a:t>tank</a:t>
            </a:r>
            <a:r>
              <a:rPr lang="fi-FI" dirty="0" smtClean="0"/>
              <a:t> </a:t>
            </a:r>
            <a:r>
              <a:rPr lang="fi-FI" dirty="0" err="1" smtClean="0"/>
              <a:t>capacity</a:t>
            </a:r>
            <a:r>
              <a:rPr lang="fi-FI" dirty="0" smtClean="0"/>
              <a:t>? </a:t>
            </a:r>
            <a:r>
              <a:rPr lang="fi-FI" dirty="0" err="1" smtClean="0"/>
              <a:t>If</a:t>
            </a:r>
            <a:r>
              <a:rPr lang="fi-FI" dirty="0" smtClean="0"/>
              <a:t> </a:t>
            </a:r>
            <a:r>
              <a:rPr lang="fi-FI" dirty="0" err="1" smtClean="0"/>
              <a:t>not</a:t>
            </a:r>
            <a:r>
              <a:rPr lang="fi-FI" dirty="0" smtClean="0"/>
              <a:t>, </a:t>
            </a:r>
            <a:r>
              <a:rPr lang="fi-FI" dirty="0" err="1" smtClean="0"/>
              <a:t>what</a:t>
            </a:r>
            <a:r>
              <a:rPr lang="fi-FI" dirty="0" smtClean="0"/>
              <a:t> is </a:t>
            </a:r>
            <a:r>
              <a:rPr lang="fi-FI" dirty="0" err="1" smtClean="0"/>
              <a:t>your</a:t>
            </a:r>
            <a:r>
              <a:rPr lang="fi-FI" dirty="0" smtClean="0"/>
              <a:t> suggestion to </a:t>
            </a:r>
            <a:r>
              <a:rPr lang="fi-FI" dirty="0" err="1" smtClean="0"/>
              <a:t>do</a:t>
            </a:r>
            <a:r>
              <a:rPr lang="fi-FI" dirty="0" smtClean="0"/>
              <a:t> to </a:t>
            </a:r>
            <a:r>
              <a:rPr lang="fi-FI" dirty="0" err="1" smtClean="0"/>
              <a:t>reach</a:t>
            </a:r>
            <a:r>
              <a:rPr lang="fi-FI" dirty="0" smtClean="0"/>
              <a:t> the </a:t>
            </a:r>
            <a:r>
              <a:rPr lang="fi-FI" dirty="0" err="1" smtClean="0"/>
              <a:t>goal</a:t>
            </a:r>
            <a:r>
              <a:rPr lang="fi-FI" dirty="0" smtClean="0"/>
              <a:t>.</a:t>
            </a:r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4820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In </a:t>
            </a:r>
            <a:r>
              <a:rPr lang="fi-FI" dirty="0" err="1" smtClean="0"/>
              <a:t>addition</a:t>
            </a:r>
            <a:r>
              <a:rPr lang="fi-FI" dirty="0" smtClean="0"/>
              <a:t> to the case the </a:t>
            </a:r>
            <a:r>
              <a:rPr lang="fi-FI" dirty="0" err="1" smtClean="0"/>
              <a:t>following</a:t>
            </a:r>
            <a:r>
              <a:rPr lang="fi-FI" dirty="0" smtClean="0"/>
              <a:t> </a:t>
            </a:r>
            <a:r>
              <a:rPr lang="fi-FI" dirty="0" err="1" smtClean="0"/>
              <a:t>information</a:t>
            </a:r>
            <a:r>
              <a:rPr lang="fi-FI" dirty="0" smtClean="0"/>
              <a:t> is </a:t>
            </a:r>
            <a:r>
              <a:rPr lang="fi-FI" dirty="0" err="1" smtClean="0"/>
              <a:t>supplied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/>
          <a:lstStyle/>
          <a:p>
            <a:r>
              <a:rPr lang="fi-FI" dirty="0" err="1" smtClean="0"/>
              <a:t>Use</a:t>
            </a:r>
            <a:r>
              <a:rPr lang="fi-FI" dirty="0" smtClean="0"/>
              <a:t> the </a:t>
            </a:r>
            <a:r>
              <a:rPr lang="fi-FI" dirty="0" err="1" smtClean="0"/>
              <a:t>maximum</a:t>
            </a:r>
            <a:r>
              <a:rPr lang="fi-FI" dirty="0" smtClean="0"/>
              <a:t> </a:t>
            </a:r>
            <a:r>
              <a:rPr lang="fi-FI" dirty="0" err="1" smtClean="0"/>
              <a:t>values</a:t>
            </a:r>
            <a:r>
              <a:rPr lang="fi-FI" dirty="0" smtClean="0"/>
              <a:t> </a:t>
            </a:r>
            <a:r>
              <a:rPr lang="fi-FI" dirty="0" err="1" smtClean="0"/>
              <a:t>given</a:t>
            </a:r>
            <a:r>
              <a:rPr lang="fi-FI" dirty="0" smtClean="0"/>
              <a:t> for </a:t>
            </a:r>
            <a:r>
              <a:rPr lang="fi-FI" dirty="0" err="1" smtClean="0"/>
              <a:t>mortality</a:t>
            </a:r>
            <a:endParaRPr lang="fi-FI" dirty="0" smtClean="0"/>
          </a:p>
          <a:p>
            <a:r>
              <a:rPr lang="fi-FI" dirty="0" smtClean="0"/>
              <a:t>Sex </a:t>
            </a:r>
            <a:r>
              <a:rPr lang="fi-FI" dirty="0" err="1" smtClean="0"/>
              <a:t>ratio</a:t>
            </a:r>
            <a:r>
              <a:rPr lang="fi-FI" dirty="0" smtClean="0"/>
              <a:t> is </a:t>
            </a:r>
            <a:r>
              <a:rPr lang="fi-FI" dirty="0" smtClean="0"/>
              <a:t>50:50</a:t>
            </a:r>
            <a:endParaRPr lang="fi-FI" baseline="30000" dirty="0" smtClean="0"/>
          </a:p>
          <a:p>
            <a:r>
              <a:rPr lang="fi-FI" dirty="0" err="1" smtClean="0"/>
              <a:t>Use</a:t>
            </a:r>
            <a:r>
              <a:rPr lang="fi-FI" dirty="0" smtClean="0"/>
              <a:t> the </a:t>
            </a:r>
            <a:r>
              <a:rPr lang="fi-FI" dirty="0" err="1" smtClean="0"/>
              <a:t>average</a:t>
            </a:r>
            <a:r>
              <a:rPr lang="fi-FI" dirty="0" smtClean="0"/>
              <a:t> </a:t>
            </a:r>
            <a:r>
              <a:rPr lang="fi-FI" dirty="0" err="1" smtClean="0"/>
              <a:t>value</a:t>
            </a:r>
            <a:r>
              <a:rPr lang="fi-FI" dirty="0" smtClean="0"/>
              <a:t> for </a:t>
            </a:r>
            <a:r>
              <a:rPr lang="fi-FI" dirty="0" err="1" smtClean="0"/>
              <a:t>eggs/kg</a:t>
            </a:r>
            <a:r>
              <a:rPr lang="fi-FI" dirty="0" smtClean="0"/>
              <a:t> per </a:t>
            </a:r>
            <a:r>
              <a:rPr lang="fi-FI" dirty="0" err="1" smtClean="0"/>
              <a:t>female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408917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175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Aqua Case Carelian caviar</vt:lpstr>
      <vt:lpstr>Learning outcomes</vt:lpstr>
      <vt:lpstr>The challenge</vt:lpstr>
      <vt:lpstr>Questions to be answered</vt:lpstr>
      <vt:lpstr>In addition to the case the following information is supplied</vt:lpstr>
    </vt:vector>
  </TitlesOfParts>
  <Company>University of Jyväskylä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Aqua Case Carelian caviar</dc:title>
  <dc:creator>Juhani Pirhonen</dc:creator>
  <cp:lastModifiedBy>Juhani Pirhonen</cp:lastModifiedBy>
  <cp:revision>8</cp:revision>
  <dcterms:created xsi:type="dcterms:W3CDTF">2013-03-12T20:10:32Z</dcterms:created>
  <dcterms:modified xsi:type="dcterms:W3CDTF">2013-05-07T13:40:17Z</dcterms:modified>
</cp:coreProperties>
</file>